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BC38B-0B91-4BD8-A585-D0C7F6D399A0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F374E-8296-423C-8BD1-98FCD58342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46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4213"/>
            <a:ext cx="4575175" cy="3430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79C5E-1B96-40FA-AF83-A7962E3F93AC}" type="slidenum">
              <a:rPr lang="ko-KR" altLang="en-US" smtClean="0">
                <a:solidFill>
                  <a:prstClr val="black"/>
                </a:solidFill>
              </a:rPr>
              <a:pPr/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1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282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06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146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15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0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55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512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54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612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099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46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39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CA238-D980-4ECA-B69B-94AF8ACD99E1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8C107-DF95-4CC0-9A16-1B221BF97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7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27"/>
          <p:cNvSpPr txBox="1">
            <a:spLocks noChangeArrowheads="1"/>
          </p:cNvSpPr>
          <p:nvPr/>
        </p:nvSpPr>
        <p:spPr bwMode="auto">
          <a:xfrm>
            <a:off x="179512" y="317898"/>
            <a:ext cx="6264696" cy="461564"/>
          </a:xfrm>
          <a:prstGeom prst="rect">
            <a:avLst/>
          </a:prstGeom>
          <a:noFill/>
          <a:ln w="9525">
            <a:solidFill>
              <a:schemeClr val="accent1">
                <a:alpha val="0"/>
              </a:schemeClr>
            </a:solidFill>
            <a:miter lim="800000"/>
            <a:headEnd/>
            <a:tailEnd/>
          </a:ln>
        </p:spPr>
        <p:txBody>
          <a:bodyPr wrap="square" lIns="71917" tIns="45670" rIns="91335" bIns="45670">
            <a:spAutoFit/>
          </a:bodyPr>
          <a:lstStyle/>
          <a:p>
            <a:r>
              <a:rPr lang="ko-KR" altLang="en-US" sz="2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전형일정</a:t>
            </a:r>
            <a:endParaRPr lang="en-US" altLang="ko-KR" sz="2400" b="1" dirty="0">
              <a:ln>
                <a:solidFill>
                  <a:srgbClr val="4F81BD">
                    <a:alpha val="0"/>
                  </a:srgb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35524" y="5661248"/>
            <a:ext cx="8517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  <a:sym typeface="Wingdings" panose="05000000000000000000" pitchFamily="2" charset="2"/>
              </a:rPr>
              <a:t>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서류지원 기간 </a:t>
            </a: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: 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9/15(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화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)~9/22(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화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  <a:sym typeface="Wingdings" panose="05000000000000000000" pitchFamily="2" charset="2"/>
              </a:rPr>
              <a:t> </a:t>
            </a:r>
            <a:r>
              <a:rPr lang="ko-KR" altLang="en-US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  <a:sym typeface="Wingdings" panose="05000000000000000000" pitchFamily="2" charset="2"/>
              </a:rPr>
              <a:t>서</a:t>
            </a:r>
            <a:r>
              <a:rPr lang="ko-KR" altLang="en-US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류검토 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및 결과발표 </a:t>
            </a: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: 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9/23(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수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)~9/28(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월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  <a:endParaRPr lang="en-US" altLang="ko-KR" sz="12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indent="-171450">
              <a:buFont typeface="Wingdings"/>
              <a:buChar char="à"/>
            </a:pP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o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ne-way </a:t>
            </a:r>
            <a:r>
              <a:rPr lang="ko-KR" altLang="en-US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영상면접 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제출 기간 </a:t>
            </a: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: 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9/29(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화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)~10/7(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수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</a:t>
            </a:r>
          </a:p>
          <a:p>
            <a:pPr marL="171450" indent="-171450">
              <a:buFont typeface="Wingdings"/>
              <a:buChar char="à"/>
            </a:pP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live </a:t>
            </a:r>
            <a:r>
              <a:rPr lang="ko-KR" altLang="en-US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영상면접 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기간</a:t>
            </a: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(*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희망기업</a:t>
            </a: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: 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10/8(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목</a:t>
            </a:r>
            <a:r>
              <a:rPr lang="en-US" altLang="ko-KR" sz="1200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)~</a:t>
            </a: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10/30(</a:t>
            </a:r>
            <a:r>
              <a:rPr lang="ko-KR" altLang="en-US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금</a:t>
            </a:r>
            <a:r>
              <a:rPr lang="en-US" altLang="ko-KR" sz="12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  <a:endParaRPr lang="ko-KR" altLang="en-US" sz="12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40496"/>
              </p:ext>
            </p:extLst>
          </p:nvPr>
        </p:nvGraphicFramePr>
        <p:xfrm>
          <a:off x="395532" y="1124744"/>
          <a:ext cx="8352932" cy="4157596"/>
        </p:xfrm>
        <a:graphic>
          <a:graphicData uri="http://schemas.openxmlformats.org/drawingml/2006/table">
            <a:tbl>
              <a:tblPr/>
              <a:tblGrid>
                <a:gridCol w="59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966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5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13(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19(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85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홈페이지 오픈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20(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22(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26(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85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27(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29(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30(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추석</a:t>
                      </a:r>
                      <a:endParaRPr lang="ko-KR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추석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2(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추석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3(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추석</a:t>
                      </a:r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85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4(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추석</a:t>
                      </a:r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9(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한글날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10(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85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11(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16(</a:t>
                      </a:r>
                      <a:r>
                        <a:rPr lang="ko-KR" altLang="en-US" sz="1000" b="1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000" b="1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185" marR="4185" marT="4185" marB="0"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17(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185" marR="4185" marT="4185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2772027" y="1612212"/>
            <a:ext cx="5904656" cy="197106"/>
          </a:xfrm>
          <a:prstGeom prst="rect">
            <a:avLst/>
          </a:prstGeom>
          <a:solidFill>
            <a:schemeClr val="accent4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서류지</a:t>
            </a:r>
            <a:r>
              <a:rPr lang="ko-KR" altLang="en-US" sz="1200" b="1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원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  <a:r>
              <a:rPr lang="en-US" altLang="ko-KR" sz="12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9/15(</a:t>
            </a:r>
            <a:r>
              <a:rPr lang="ko-KR" altLang="en-US" sz="12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화</a:t>
            </a:r>
            <a:r>
              <a:rPr lang="en-US" altLang="ko-KR" sz="12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)~</a:t>
            </a:r>
            <a:r>
              <a:rPr lang="en-US" altLang="ko-KR" sz="1200" b="1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9/22(</a:t>
            </a:r>
            <a:r>
              <a:rPr lang="ko-KR" altLang="en-US" sz="12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화</a:t>
            </a:r>
            <a:r>
              <a:rPr lang="en-US" altLang="ko-KR" sz="1200" b="1" dirty="0" smtClean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  <a:endParaRPr lang="en-US" altLang="ko-KR" sz="1200" b="1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77715" y="2281904"/>
            <a:ext cx="3602690" cy="197106"/>
          </a:xfrm>
          <a:prstGeom prst="rect">
            <a:avLst/>
          </a:prstGeom>
          <a:solidFill>
            <a:schemeClr val="accent4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서류지원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980406" y="2276872"/>
            <a:ext cx="4730784" cy="19710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서류검토 및 합격자 발표 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9/23(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수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)~9/25(</a:t>
            </a:r>
            <a:r>
              <a:rPr lang="ko-KR" altLang="en-US" sz="1200" b="1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금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410217" y="3077289"/>
            <a:ext cx="2361810" cy="19710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410217" y="3861048"/>
            <a:ext cx="4747133" cy="197106"/>
          </a:xfrm>
          <a:prstGeom prst="rect">
            <a:avLst/>
          </a:prstGeom>
          <a:solidFill>
            <a:srgbClr val="00B050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200" b="1" dirty="0" smtClean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185224" y="4106956"/>
            <a:ext cx="3553839" cy="186140"/>
          </a:xfrm>
          <a:prstGeom prst="rect">
            <a:avLst/>
          </a:prstGeom>
          <a:solidFill>
            <a:srgbClr val="00B050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Live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영상면접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희망기업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~10/30(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금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까지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841517" y="3068960"/>
            <a:ext cx="5835165" cy="197106"/>
          </a:xfrm>
          <a:prstGeom prst="rect">
            <a:avLst/>
          </a:prstGeom>
          <a:solidFill>
            <a:srgbClr val="00B050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one-way 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영상면접  제출 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9/29(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화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)~10/7(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수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  <a:endParaRPr lang="ko-KR" altLang="en-US" sz="1200" b="1" dirty="0" smtClean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6567" y="4941168"/>
            <a:ext cx="8284623" cy="186140"/>
          </a:xfrm>
          <a:prstGeom prst="rect">
            <a:avLst/>
          </a:prstGeom>
          <a:solidFill>
            <a:srgbClr val="00B050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Live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영상면접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희망기업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~10/30(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금</a:t>
            </a:r>
            <a:r>
              <a:rPr lang="en-US" altLang="ko-KR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</a:t>
            </a:r>
            <a:r>
              <a:rPr lang="ko-KR" altLang="en-US" sz="1200" b="1" dirty="0" smtClean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까지</a:t>
            </a:r>
          </a:p>
        </p:txBody>
      </p:sp>
    </p:spTree>
    <p:extLst>
      <p:ext uri="{BB962C8B-B14F-4D97-AF65-F5344CB8AC3E}">
        <p14:creationId xmlns:p14="http://schemas.microsoft.com/office/powerpoint/2010/main" val="16726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259</Words>
  <Application>Microsoft Office PowerPoint</Application>
  <PresentationFormat>화면 슬라이드 쇼(4:3)</PresentationFormat>
  <Paragraphs>115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KoPub돋움체 Medium</vt:lpstr>
      <vt:lpstr>맑은 고딕</vt:lpstr>
      <vt:lpstr>Arial</vt:lpstr>
      <vt:lpstr>Wingdings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2020-08-26T07:45:14Z</dcterms:created>
  <dcterms:modified xsi:type="dcterms:W3CDTF">2020-09-03T02:48:14Z</dcterms:modified>
</cp:coreProperties>
</file>